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1" r:id="rId7"/>
    <p:sldId id="263" r:id="rId8"/>
    <p:sldId id="262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A7178-D674-6CD7-FBCE-50A062AE1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00E02C-D194-C874-2FB6-B7C61D1F4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F2921-AAB9-83E3-57E6-9FBE4A60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868F8-B78D-3713-BCC1-E6A34782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4518E-906C-FA2A-47A4-FB4733D4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8C44C-8802-B5CC-5A68-073BF6A8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4C7775-37F5-E97E-7D47-676E67935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9A8CF-18F4-1288-82BB-C957777D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28E05-8872-4FEC-EB24-37820EA6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513E5-577E-E0C1-79EF-DD88891D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CED85D-624F-7E1C-8C7A-2A1AAAD2D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97AF8-D108-F0BE-F7E8-0279400FA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87214-FE59-DDC3-120E-11CD56B7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7AD3A-D9CA-F691-085D-F7E8C39C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78E33-95C8-33A2-6B51-26C5E769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D8B35-A17C-CC4D-B579-4D69B3AF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DA318-DD9F-C68E-1DE1-A18A7C1F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D5AA-DB23-9191-D479-748D4DB7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2CBA5-E5E3-66CB-C0B3-A247C5D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F128E-9B43-1D9F-B935-23DB4262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25B7-6BE8-EC5C-7673-37819472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86819-D5E2-8119-604F-2944F8A3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A9D7E-A293-6A4E-A346-85C00A53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F1262-B086-B7C1-A377-A680B028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D6C5E-1F46-F576-73E7-506E0862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BF416-3D98-6C5E-BE5B-DD5C181F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AAA62-50C6-2D6B-A544-3BFFB9F0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B67F2-DF7F-6AF2-A05D-CFF94233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073D1F-3234-D2E0-5D5B-43389EBB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5D66C-2D1A-45C8-E93C-F897A3EB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6608F-47B8-7906-41ED-7ED8C9E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EDA29-1922-32AC-DC77-C355962C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BE08B-7762-B3E6-C12B-B16827F5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900DC-0F0D-6937-BE07-1F5B66D28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E67AF7-FB8F-C391-CAAE-795E9992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AFB6DA-97B8-29A2-BD14-A10CFD871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35BBE-4B63-237D-808F-5535158C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2DC532-2BFB-0467-B2FB-B12A6105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A876C-1F47-8D6F-3E98-754C24A4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9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04628-7BAD-D53F-480A-3BEDDB7A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C8202D-3BDB-36F8-2B62-CF4531D8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C504B0-B22E-077C-00F5-F7630BE3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514CEF-C534-0181-F027-73B645A8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34AFA4-107D-6A58-A164-84B83770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D0A248-2482-4714-B2D4-FECDF10B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63E32A-943B-EBCF-719D-CDFCDA90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0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37A2-1113-39F8-12D4-16E025B9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6692AC-615B-9D32-4FE0-ACF0F571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66B6A-6B7F-A0E4-B33B-CB694635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205FE8-3A40-00BD-0D07-395E180C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16DED-145B-610D-96C9-4D5ED47F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F56E3-448B-E5D0-BB58-A70516FA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6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57FF-679B-AA3F-E8CA-EB057E2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74FBC-949B-1512-B147-C9C4BB560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186BFC-CF3F-58A6-E4CE-FD815D3F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0EDC5-5F9C-628F-EBE7-F9D4BC05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DDA7C9-B4AE-41D1-7B6A-997D2D91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4A631-4922-0A34-F03D-D1183CC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0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1CB9E-0307-3D1F-2465-070C9BA5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9F85C-66EF-5174-C4D3-FE1EB67B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C740D-64AE-C740-E5ED-F44734091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D85D-0D78-44E3-8648-C6D4F35AD44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4474D-5346-81F0-DBFD-4BAFABC3E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A340D-63F7-09EC-4D26-4DD380B17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65F4-B8A8-471C-977A-F8D034C5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9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0D854C-A757-B62F-1F2C-D94CF2C6B2F4}"/>
              </a:ext>
            </a:extLst>
          </p:cNvPr>
          <p:cNvSpPr txBox="1"/>
          <p:nvPr/>
        </p:nvSpPr>
        <p:spPr>
          <a:xfrm>
            <a:off x="1271602" y="2867486"/>
            <a:ext cx="964879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3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ПІДЗЕМНІ ВОДИ ЯК СТРАТЕГІЧНИЙ РЕСУРС: </a:t>
            </a:r>
          </a:p>
          <a:p>
            <a:pPr algn="ctr"/>
            <a:r>
              <a:rPr lang="ru-RU" sz="33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ПЕРСПЕКТИВИ ПИТНОГО ВОДОПОСТАЧАННЯ НАСЕЛЕННЯ МІСТА КИЄВА </a:t>
            </a:r>
          </a:p>
          <a:p>
            <a:pPr algn="ctr"/>
            <a:r>
              <a:rPr lang="ru-RU" sz="33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 УМОВАХ ВІЙНИ</a:t>
            </a:r>
          </a:p>
        </p:txBody>
      </p:sp>
    </p:spTree>
    <p:extLst>
      <p:ext uri="{BB962C8B-B14F-4D97-AF65-F5344CB8AC3E}">
        <p14:creationId xmlns:p14="http://schemas.microsoft.com/office/powerpoint/2010/main" val="308050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ля детей динозавр Dino бутылка для воды с мультяшным наклейки День  рождения украшения|Украшения своими руками для вечеринки| | АлиЭкспресс">
            <a:extLst>
              <a:ext uri="{FF2B5EF4-FFF2-40B4-BE49-F238E27FC236}">
                <a16:creationId xmlns:a16="http://schemas.microsoft.com/office/drawing/2014/main" id="{152185C6-43E8-FBF0-5D37-8C81B7903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2" r="71642" b="7440"/>
          <a:stretch/>
        </p:blipFill>
        <p:spPr bwMode="auto">
          <a:xfrm>
            <a:off x="9655865" y="771939"/>
            <a:ext cx="1944757" cy="53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Диспенсер керамический для воды Водопад, цена 294.65 грн., купить в Киеве —  Prom.ua (ID#560212418)">
            <a:extLst>
              <a:ext uri="{FF2B5EF4-FFF2-40B4-BE49-F238E27FC236}">
                <a16:creationId xmlns:a16="http://schemas.microsoft.com/office/drawing/2014/main" id="{303B7E06-0461-262D-9DB2-46454951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3" y="378100"/>
            <a:ext cx="9284021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Зубастый динозавр | Animals, Whale">
            <a:extLst>
              <a:ext uri="{FF2B5EF4-FFF2-40B4-BE49-F238E27FC236}">
                <a16:creationId xmlns:a16="http://schemas.microsoft.com/office/drawing/2014/main" id="{8AB0FAB1-CBD8-14DB-58B1-3205E88E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3" y="3939206"/>
            <a:ext cx="4277323" cy="26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арк Юрского периода» открыл свои двери для херсонцев и гостей города -  Перший регіональний">
            <a:extLst>
              <a:ext uri="{FF2B5EF4-FFF2-40B4-BE49-F238E27FC236}">
                <a16:creationId xmlns:a16="http://schemas.microsoft.com/office/drawing/2014/main" id="{60AA0AB2-31B4-A55E-E8B6-0E04D12A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3939206"/>
            <a:ext cx="4030319" cy="2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7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FC818-148B-F4A9-CC97-C8C1D332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EEF730-41A5-83A4-9908-AEF9F30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5" y="276245"/>
            <a:ext cx="3681869" cy="30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C62F3F-D0D9-2E0A-1641-806EFB61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41" y="406841"/>
            <a:ext cx="4392408" cy="27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юветний комплекс. Фото з відкритих джерел">
            <a:extLst>
              <a:ext uri="{FF2B5EF4-FFF2-40B4-BE49-F238E27FC236}">
                <a16:creationId xmlns:a16="http://schemas.microsoft.com/office/drawing/2014/main" id="{816366B6-0C69-F12B-EDB2-5F54EEA1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5" y="3615851"/>
            <a:ext cx="4570751" cy="28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оду поки що брати не можна. Фото: Борис Корпусенко">
            <a:extLst>
              <a:ext uri="{FF2B5EF4-FFF2-40B4-BE49-F238E27FC236}">
                <a16:creationId xmlns:a16="http://schemas.microsoft.com/office/drawing/2014/main" id="{3FA99A18-128E-56B0-4B85-96C74EDC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5" y="3429000"/>
            <a:ext cx="5098413" cy="31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50D09-FAF5-877F-B603-B0C95356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8" y="292963"/>
            <a:ext cx="4554822" cy="6130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1D61D6-CDE4-FF6A-64A4-3AEA680C4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96" y="965851"/>
            <a:ext cx="6501014" cy="4329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38BDB-B0F2-21CF-8EA4-3F716C2D8E51}"/>
              </a:ext>
            </a:extLst>
          </p:cNvPr>
          <p:cNvSpPr txBox="1"/>
          <p:nvPr/>
        </p:nvSpPr>
        <p:spPr>
          <a:xfrm>
            <a:off x="5581496" y="5594428"/>
            <a:ext cx="39068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Фонтан «Самсон» (побудовано у 1749 році)</a:t>
            </a:r>
          </a:p>
        </p:txBody>
      </p:sp>
    </p:spTree>
    <p:extLst>
      <p:ext uri="{BB962C8B-B14F-4D97-AF65-F5344CB8AC3E}">
        <p14:creationId xmlns:p14="http://schemas.microsoft.com/office/powerpoint/2010/main" val="226709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445947-3B43-4C5B-4233-4A6E3A93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130761"/>
            <a:ext cx="4655685" cy="3520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7F3EC-FA67-9E93-69D2-5B55B9E193F0}"/>
              </a:ext>
            </a:extLst>
          </p:cNvPr>
          <p:cNvSpPr txBox="1"/>
          <p:nvPr/>
        </p:nvSpPr>
        <p:spPr>
          <a:xfrm>
            <a:off x="843378" y="3664371"/>
            <a:ext cx="14318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Фонтан «Іван»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B9EC9-2754-9558-F2FB-EA1F5AF0D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23" y="3717339"/>
            <a:ext cx="3865901" cy="3052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FF1F6-C3CC-550D-7FAD-F364F355CBF8}"/>
              </a:ext>
            </a:extLst>
          </p:cNvPr>
          <p:cNvSpPr txBox="1"/>
          <p:nvPr/>
        </p:nvSpPr>
        <p:spPr>
          <a:xfrm>
            <a:off x="6144802" y="3634446"/>
            <a:ext cx="14847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Фонтан «Урод»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198565-66EB-D900-E9C4-C16338F01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24" y="87724"/>
            <a:ext cx="5017040" cy="35467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76F00F-FCBC-6790-D860-F73DD96FA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66" y="3664371"/>
            <a:ext cx="2627791" cy="30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155D0-A000-A0C9-8932-F16CF3E5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A4594-2421-8655-C39D-1489E079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68CCA-C998-F511-95B7-05762E30F443}"/>
              </a:ext>
            </a:extLst>
          </p:cNvPr>
          <p:cNvSpPr txBox="1"/>
          <p:nvPr/>
        </p:nvSpPr>
        <p:spPr>
          <a:xfrm>
            <a:off x="1624614" y="6172200"/>
            <a:ext cx="28055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вул. Хрещатик, 1880-1890 роки</a:t>
            </a:r>
          </a:p>
        </p:txBody>
      </p:sp>
    </p:spTree>
    <p:extLst>
      <p:ext uri="{BB962C8B-B14F-4D97-AF65-F5344CB8AC3E}">
        <p14:creationId xmlns:p14="http://schemas.microsoft.com/office/powerpoint/2010/main" val="106895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5BE47-8E99-2475-30E0-5AB54412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6" y="234480"/>
            <a:ext cx="9270667" cy="61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9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121C-7DDE-96F8-E0F9-3FDAC324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B4915-EF18-14A2-FC5E-08773232F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4472"/>
            <a:ext cx="10541000" cy="666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8705A-1857-4DA6-24BA-4B7C8EA12E04}"/>
              </a:ext>
            </a:extLst>
          </p:cNvPr>
          <p:cNvSpPr txBox="1"/>
          <p:nvPr/>
        </p:nvSpPr>
        <p:spPr>
          <a:xfrm>
            <a:off x="923278" y="6260253"/>
            <a:ext cx="55835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Машинне відділення водопроводу на Набережному шосе (1906)</a:t>
            </a:r>
          </a:p>
        </p:txBody>
      </p:sp>
    </p:spTree>
    <p:extLst>
      <p:ext uri="{BB962C8B-B14F-4D97-AF65-F5344CB8AC3E}">
        <p14:creationId xmlns:p14="http://schemas.microsoft.com/office/powerpoint/2010/main" val="9700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505F-B37F-1D8D-FD4B-D376D151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AC262-18D9-D428-7736-C96FC997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76" y="46279"/>
            <a:ext cx="3984359" cy="67654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340932-48AC-DCF4-A467-5DD494ED4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4" y="761183"/>
            <a:ext cx="6385819" cy="4844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828BA4-277A-37C2-AEC0-05B2714D4D14}"/>
              </a:ext>
            </a:extLst>
          </p:cNvPr>
          <p:cNvSpPr txBox="1"/>
          <p:nvPr/>
        </p:nvSpPr>
        <p:spPr>
          <a:xfrm>
            <a:off x="157024" y="5605201"/>
            <a:ext cx="628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Водонапірна вежа (1877) і вхід в підземний резервуар (1889) в Царському саду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2DDC9-A50C-2284-D966-39C8F85C3F16}"/>
              </a:ext>
            </a:extLst>
          </p:cNvPr>
          <p:cNvSpPr txBox="1"/>
          <p:nvPr/>
        </p:nvSpPr>
        <p:spPr>
          <a:xfrm>
            <a:off x="7219261" y="6343527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Водно-інформаційний центр (Музей води)</a:t>
            </a:r>
          </a:p>
        </p:txBody>
      </p:sp>
    </p:spTree>
    <p:extLst>
      <p:ext uri="{BB962C8B-B14F-4D97-AF65-F5344CB8AC3E}">
        <p14:creationId xmlns:p14="http://schemas.microsoft.com/office/powerpoint/2010/main" val="124463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F8831-3861-C08B-E983-911C25EB7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702F7-1BC2-DB8C-C6AF-E5F0AA1F2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3" y="874450"/>
            <a:ext cx="6155184" cy="4616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64AE05-FB6A-4DEC-0E37-8CD9E3F7A7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05" t="24466" r="41966" b="20906"/>
          <a:stretch>
            <a:fillRect/>
          </a:stretch>
        </p:blipFill>
        <p:spPr>
          <a:xfrm>
            <a:off x="6464737" y="989860"/>
            <a:ext cx="5508280" cy="4336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1A8B43-8B9F-B282-2F75-08C43A5A2C14}"/>
              </a:ext>
            </a:extLst>
          </p:cNvPr>
          <p:cNvSpPr txBox="1"/>
          <p:nvPr/>
        </p:nvSpPr>
        <p:spPr>
          <a:xfrm>
            <a:off x="2898650" y="5583440"/>
            <a:ext cx="6394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Водопровідний фільтр-резервуар «Палестина» (</a:t>
            </a:r>
            <a:r>
              <a:rPr lang="uk-UA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збудований у 1887 році</a:t>
            </a:r>
            <a:r>
              <a:rPr lang="uk-UA" sz="2000" noProof="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13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9DC38-C951-A4C1-B361-19A4CE3C1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7" y="2805545"/>
            <a:ext cx="6799892" cy="3399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307F7-699E-9961-E778-777CCB426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95" y="252551"/>
            <a:ext cx="4572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5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81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SemiBold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Кошлякова</dc:creator>
  <cp:lastModifiedBy>Татьяна Кошлякова</cp:lastModifiedBy>
  <cp:revision>19</cp:revision>
  <dcterms:created xsi:type="dcterms:W3CDTF">2022-10-26T08:46:52Z</dcterms:created>
  <dcterms:modified xsi:type="dcterms:W3CDTF">2025-11-25T15:43:31Z</dcterms:modified>
</cp:coreProperties>
</file>